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57" r:id="rId3"/>
    <p:sldId id="279" r:id="rId4"/>
    <p:sldId id="277" r:id="rId5"/>
    <p:sldId id="280" r:id="rId6"/>
    <p:sldId id="278" r:id="rId7"/>
    <p:sldId id="276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1" r:id="rId19"/>
    <p:sldId id="282" r:id="rId20"/>
    <p:sldId id="259" r:id="rId21"/>
    <p:sldId id="260" r:id="rId22"/>
    <p:sldId id="261" r:id="rId23"/>
    <p:sldId id="262" r:id="rId24"/>
    <p:sldId id="263" r:id="rId25"/>
    <p:sldId id="264" r:id="rId26"/>
    <p:sldId id="26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DC83F-2226-4201-A8D1-ADB83018127E}" v="7" dt="2023-04-11T10:18:16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dmila Lešková" userId="aecfe3ac6dad4fb4" providerId="LiveId" clId="{A26DC83F-2226-4201-A8D1-ADB83018127E}"/>
    <pc:docChg chg="undo custSel addSld modSld addMainMaster delMainMaster">
      <pc:chgData name="Ludmila Lešková" userId="aecfe3ac6dad4fb4" providerId="LiveId" clId="{A26DC83F-2226-4201-A8D1-ADB83018127E}" dt="2023-04-11T10:19:13.038" v="1566" actId="5793"/>
      <pc:docMkLst>
        <pc:docMk/>
      </pc:docMkLst>
      <pc:sldChg chg="addSp delSp modSp mod setBg modClrScheme chgLayout">
        <pc:chgData name="Ludmila Lešková" userId="aecfe3ac6dad4fb4" providerId="LiveId" clId="{A26DC83F-2226-4201-A8D1-ADB83018127E}" dt="2023-04-11T09:22:15.857" v="6" actId="26606"/>
        <pc:sldMkLst>
          <pc:docMk/>
          <pc:sldMk cId="742333873" sldId="256"/>
        </pc:sldMkLst>
        <pc:spChg chg="mo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2" creationId="{F925A690-A929-32B1-495C-9FF9D8951BBB}"/>
          </ac:spMkLst>
        </pc:spChg>
        <pc:spChg chg="mo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3" creationId="{86623C54-E180-DF50-F282-45111DBBA98F}"/>
          </ac:spMkLst>
        </pc:spChg>
        <pc:spChg chg="add del">
          <ac:chgData name="Ludmila Lešková" userId="aecfe3ac6dad4fb4" providerId="LiveId" clId="{A26DC83F-2226-4201-A8D1-ADB83018127E}" dt="2023-04-11T09:22:15.808" v="5" actId="26606"/>
          <ac:spMkLst>
            <pc:docMk/>
            <pc:sldMk cId="742333873" sldId="256"/>
            <ac:spMk id="9" creationId="{F2B4CD28-604D-4D9D-89A8-12FAC7245F91}"/>
          </ac:spMkLst>
        </pc:spChg>
        <pc:spChg chg="add del">
          <ac:chgData name="Ludmila Lešková" userId="aecfe3ac6dad4fb4" providerId="LiveId" clId="{A26DC83F-2226-4201-A8D1-ADB83018127E}" dt="2023-04-11T09:22:15.808" v="5" actId="26606"/>
          <ac:spMkLst>
            <pc:docMk/>
            <pc:sldMk cId="742333873" sldId="256"/>
            <ac:spMk id="11" creationId="{C9AD5DBC-DEC2-48AB-A2B9-164512BEABD2}"/>
          </ac:spMkLst>
        </pc:spChg>
        <pc:spChg chg="add del">
          <ac:chgData name="Ludmila Lešková" userId="aecfe3ac6dad4fb4" providerId="LiveId" clId="{A26DC83F-2226-4201-A8D1-ADB83018127E}" dt="2023-04-11T09:22:15.808" v="5" actId="26606"/>
          <ac:spMkLst>
            <pc:docMk/>
            <pc:sldMk cId="742333873" sldId="256"/>
            <ac:spMk id="13" creationId="{9FBE8679-CB21-4876-82EA-4D4D5D4BCD7F}"/>
          </ac:spMkLst>
        </pc:spChg>
        <pc:spChg chg="ad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15" creationId="{08C9B587-E65E-4B52-B37C-ABEBB6E87928}"/>
          </ac:spMkLst>
        </pc:spChg>
        <pc:spChg chg="ad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16" creationId="{E91DC736-0EF8-4F87-9146-EBF1D2EE4D3D}"/>
          </ac:spMkLst>
        </pc:spChg>
        <pc:spChg chg="ad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18" creationId="{097CD68E-23E3-4007-8847-CD0944C4F7BE}"/>
          </ac:spMkLst>
        </pc:spChg>
        <pc:spChg chg="add">
          <ac:chgData name="Ludmila Lešková" userId="aecfe3ac6dad4fb4" providerId="LiveId" clId="{A26DC83F-2226-4201-A8D1-ADB83018127E}" dt="2023-04-11T09:22:15.857" v="6" actId="26606"/>
          <ac:spMkLst>
            <pc:docMk/>
            <pc:sldMk cId="742333873" sldId="256"/>
            <ac:spMk id="19" creationId="{AF2F604E-43BE-4DC3-B983-E071523364F8}"/>
          </ac:spMkLst>
        </pc:spChg>
        <pc:picChg chg="add del">
          <ac:chgData name="Ludmila Lešková" userId="aecfe3ac6dad4fb4" providerId="LiveId" clId="{A26DC83F-2226-4201-A8D1-ADB83018127E}" dt="2023-04-11T09:22:15.808" v="5" actId="26606"/>
          <ac:picMkLst>
            <pc:docMk/>
            <pc:sldMk cId="742333873" sldId="256"/>
            <ac:picMk id="4" creationId="{A9090926-BEB1-94CC-B1D4-DED0F696572E}"/>
          </ac:picMkLst>
        </pc:picChg>
        <pc:picChg chg="add">
          <ac:chgData name="Ludmila Lešková" userId="aecfe3ac6dad4fb4" providerId="LiveId" clId="{A26DC83F-2226-4201-A8D1-ADB83018127E}" dt="2023-04-11T09:22:15.857" v="6" actId="26606"/>
          <ac:picMkLst>
            <pc:docMk/>
            <pc:sldMk cId="742333873" sldId="256"/>
            <ac:picMk id="17" creationId="{12648FF4-94A6-30DE-3D65-DB1E8F961390}"/>
          </ac:picMkLst>
        </pc:picChg>
      </pc:sldChg>
      <pc:sldChg chg="modSp new mod">
        <pc:chgData name="Ludmila Lešková" userId="aecfe3ac6dad4fb4" providerId="LiveId" clId="{A26DC83F-2226-4201-A8D1-ADB83018127E}" dt="2023-04-11T09:27:40.286" v="180" actId="5793"/>
        <pc:sldMkLst>
          <pc:docMk/>
          <pc:sldMk cId="2787706471" sldId="257"/>
        </pc:sldMkLst>
        <pc:spChg chg="mod">
          <ac:chgData name="Ludmila Lešková" userId="aecfe3ac6dad4fb4" providerId="LiveId" clId="{A26DC83F-2226-4201-A8D1-ADB83018127E}" dt="2023-04-11T09:25:29.258" v="40" actId="20577"/>
          <ac:spMkLst>
            <pc:docMk/>
            <pc:sldMk cId="2787706471" sldId="257"/>
            <ac:spMk id="2" creationId="{FECE0C1F-DAA5-AEB7-3EFB-CC69811ADDC1}"/>
          </ac:spMkLst>
        </pc:spChg>
        <pc:spChg chg="mod">
          <ac:chgData name="Ludmila Lešková" userId="aecfe3ac6dad4fb4" providerId="LiveId" clId="{A26DC83F-2226-4201-A8D1-ADB83018127E}" dt="2023-04-11T09:27:40.286" v="180" actId="5793"/>
          <ac:spMkLst>
            <pc:docMk/>
            <pc:sldMk cId="2787706471" sldId="257"/>
            <ac:spMk id="3" creationId="{228D19DD-3CDA-4817-4461-6A99BFAFB816}"/>
          </ac:spMkLst>
        </pc:spChg>
      </pc:sldChg>
      <pc:sldChg chg="modSp new mod">
        <pc:chgData name="Ludmila Lešková" userId="aecfe3ac6dad4fb4" providerId="LiveId" clId="{A26DC83F-2226-4201-A8D1-ADB83018127E}" dt="2023-04-11T09:29:38.931" v="346" actId="5793"/>
        <pc:sldMkLst>
          <pc:docMk/>
          <pc:sldMk cId="34644239" sldId="258"/>
        </pc:sldMkLst>
        <pc:spChg chg="mod">
          <ac:chgData name="Ludmila Lešková" userId="aecfe3ac6dad4fb4" providerId="LiveId" clId="{A26DC83F-2226-4201-A8D1-ADB83018127E}" dt="2023-04-11T09:28:04.846" v="205" actId="20577"/>
          <ac:spMkLst>
            <pc:docMk/>
            <pc:sldMk cId="34644239" sldId="258"/>
            <ac:spMk id="2" creationId="{E486ABB5-EF2A-07B2-4EEE-60C697A2F3BE}"/>
          </ac:spMkLst>
        </pc:spChg>
        <pc:spChg chg="mod">
          <ac:chgData name="Ludmila Lešková" userId="aecfe3ac6dad4fb4" providerId="LiveId" clId="{A26DC83F-2226-4201-A8D1-ADB83018127E}" dt="2023-04-11T09:29:38.931" v="346" actId="5793"/>
          <ac:spMkLst>
            <pc:docMk/>
            <pc:sldMk cId="34644239" sldId="258"/>
            <ac:spMk id="3" creationId="{24E6C77A-A1D8-6511-06A5-0097BE1602B6}"/>
          </ac:spMkLst>
        </pc:spChg>
      </pc:sldChg>
      <pc:sldChg chg="modSp new mod">
        <pc:chgData name="Ludmila Lešková" userId="aecfe3ac6dad4fb4" providerId="LiveId" clId="{A26DC83F-2226-4201-A8D1-ADB83018127E}" dt="2023-04-11T09:46:08.169" v="533" actId="20577"/>
        <pc:sldMkLst>
          <pc:docMk/>
          <pc:sldMk cId="620891451" sldId="259"/>
        </pc:sldMkLst>
        <pc:spChg chg="mod">
          <ac:chgData name="Ludmila Lešková" userId="aecfe3ac6dad4fb4" providerId="LiveId" clId="{A26DC83F-2226-4201-A8D1-ADB83018127E}" dt="2023-04-11T09:30:19.305" v="391" actId="20577"/>
          <ac:spMkLst>
            <pc:docMk/>
            <pc:sldMk cId="620891451" sldId="259"/>
            <ac:spMk id="2" creationId="{98044953-8388-6A62-C0FD-77FB7F139CC3}"/>
          </ac:spMkLst>
        </pc:spChg>
        <pc:spChg chg="mod">
          <ac:chgData name="Ludmila Lešková" userId="aecfe3ac6dad4fb4" providerId="LiveId" clId="{A26DC83F-2226-4201-A8D1-ADB83018127E}" dt="2023-04-11T09:46:08.169" v="533" actId="20577"/>
          <ac:spMkLst>
            <pc:docMk/>
            <pc:sldMk cId="620891451" sldId="259"/>
            <ac:spMk id="3" creationId="{68EBBCB4-6219-8FCF-4BC6-9ECBFC9DA41E}"/>
          </ac:spMkLst>
        </pc:spChg>
      </pc:sldChg>
      <pc:sldChg chg="modSp new mod">
        <pc:chgData name="Ludmila Lešková" userId="aecfe3ac6dad4fb4" providerId="LiveId" clId="{A26DC83F-2226-4201-A8D1-ADB83018127E}" dt="2023-04-11T09:47:58.033" v="684" actId="20577"/>
        <pc:sldMkLst>
          <pc:docMk/>
          <pc:sldMk cId="3793508333" sldId="260"/>
        </pc:sldMkLst>
        <pc:spChg chg="mod">
          <ac:chgData name="Ludmila Lešková" userId="aecfe3ac6dad4fb4" providerId="LiveId" clId="{A26DC83F-2226-4201-A8D1-ADB83018127E}" dt="2023-04-11T09:46:27.978" v="551" actId="20577"/>
          <ac:spMkLst>
            <pc:docMk/>
            <pc:sldMk cId="3793508333" sldId="260"/>
            <ac:spMk id="2" creationId="{FF466DA3-DD55-81D7-AE78-A2E52F98C547}"/>
          </ac:spMkLst>
        </pc:spChg>
        <pc:spChg chg="mod">
          <ac:chgData name="Ludmila Lešková" userId="aecfe3ac6dad4fb4" providerId="LiveId" clId="{A26DC83F-2226-4201-A8D1-ADB83018127E}" dt="2023-04-11T09:47:58.033" v="684" actId="20577"/>
          <ac:spMkLst>
            <pc:docMk/>
            <pc:sldMk cId="3793508333" sldId="260"/>
            <ac:spMk id="3" creationId="{CB3EEDC6-F871-B0BE-E38B-DE68CBBDEFF5}"/>
          </ac:spMkLst>
        </pc:spChg>
      </pc:sldChg>
      <pc:sldChg chg="modSp new mod">
        <pc:chgData name="Ludmila Lešková" userId="aecfe3ac6dad4fb4" providerId="LiveId" clId="{A26DC83F-2226-4201-A8D1-ADB83018127E}" dt="2023-04-11T09:51:25.668" v="956" actId="20577"/>
        <pc:sldMkLst>
          <pc:docMk/>
          <pc:sldMk cId="3112526555" sldId="261"/>
        </pc:sldMkLst>
        <pc:spChg chg="mod">
          <ac:chgData name="Ludmila Lešková" userId="aecfe3ac6dad4fb4" providerId="LiveId" clId="{A26DC83F-2226-4201-A8D1-ADB83018127E}" dt="2023-04-11T09:48:16.902" v="695" actId="20577"/>
          <ac:spMkLst>
            <pc:docMk/>
            <pc:sldMk cId="3112526555" sldId="261"/>
            <ac:spMk id="2" creationId="{1D27522F-0B37-2682-BB57-9F156C069607}"/>
          </ac:spMkLst>
        </pc:spChg>
        <pc:spChg chg="mod">
          <ac:chgData name="Ludmila Lešková" userId="aecfe3ac6dad4fb4" providerId="LiveId" clId="{A26DC83F-2226-4201-A8D1-ADB83018127E}" dt="2023-04-11T09:51:25.668" v="956" actId="20577"/>
          <ac:spMkLst>
            <pc:docMk/>
            <pc:sldMk cId="3112526555" sldId="261"/>
            <ac:spMk id="3" creationId="{8310B15C-45E5-6910-FD5C-715119A9144F}"/>
          </ac:spMkLst>
        </pc:spChg>
      </pc:sldChg>
      <pc:sldChg chg="modSp new mod">
        <pc:chgData name="Ludmila Lešková" userId="aecfe3ac6dad4fb4" providerId="LiveId" clId="{A26DC83F-2226-4201-A8D1-ADB83018127E}" dt="2023-04-11T09:55:14.113" v="1364" actId="20577"/>
        <pc:sldMkLst>
          <pc:docMk/>
          <pc:sldMk cId="226659750" sldId="262"/>
        </pc:sldMkLst>
        <pc:spChg chg="mod">
          <ac:chgData name="Ludmila Lešková" userId="aecfe3ac6dad4fb4" providerId="LiveId" clId="{A26DC83F-2226-4201-A8D1-ADB83018127E}" dt="2023-04-11T09:52:04.970" v="974" actId="20577"/>
          <ac:spMkLst>
            <pc:docMk/>
            <pc:sldMk cId="226659750" sldId="262"/>
            <ac:spMk id="2" creationId="{E218C853-2302-2BB1-C0B3-744E0F53D71C}"/>
          </ac:spMkLst>
        </pc:spChg>
        <pc:spChg chg="mod">
          <ac:chgData name="Ludmila Lešková" userId="aecfe3ac6dad4fb4" providerId="LiveId" clId="{A26DC83F-2226-4201-A8D1-ADB83018127E}" dt="2023-04-11T09:55:14.113" v="1364" actId="20577"/>
          <ac:spMkLst>
            <pc:docMk/>
            <pc:sldMk cId="226659750" sldId="262"/>
            <ac:spMk id="3" creationId="{99D7C6AC-2462-D624-A1E9-E6FB653363C8}"/>
          </ac:spMkLst>
        </pc:spChg>
      </pc:sldChg>
      <pc:sldChg chg="modSp new mod">
        <pc:chgData name="Ludmila Lešková" userId="aecfe3ac6dad4fb4" providerId="LiveId" clId="{A26DC83F-2226-4201-A8D1-ADB83018127E}" dt="2023-04-11T09:56:21.855" v="1449" actId="20577"/>
        <pc:sldMkLst>
          <pc:docMk/>
          <pc:sldMk cId="1124020812" sldId="263"/>
        </pc:sldMkLst>
        <pc:spChg chg="mod">
          <ac:chgData name="Ludmila Lešková" userId="aecfe3ac6dad4fb4" providerId="LiveId" clId="{A26DC83F-2226-4201-A8D1-ADB83018127E}" dt="2023-04-11T09:55:49.909" v="1378" actId="5793"/>
          <ac:spMkLst>
            <pc:docMk/>
            <pc:sldMk cId="1124020812" sldId="263"/>
            <ac:spMk id="2" creationId="{19844B9F-D655-AF9C-FD68-F9D5F01A6E70}"/>
          </ac:spMkLst>
        </pc:spChg>
        <pc:spChg chg="mod">
          <ac:chgData name="Ludmila Lešková" userId="aecfe3ac6dad4fb4" providerId="LiveId" clId="{A26DC83F-2226-4201-A8D1-ADB83018127E}" dt="2023-04-11T09:56:21.855" v="1449" actId="20577"/>
          <ac:spMkLst>
            <pc:docMk/>
            <pc:sldMk cId="1124020812" sldId="263"/>
            <ac:spMk id="3" creationId="{3373F685-3DCC-A8FC-CF45-E26AF5DA9499}"/>
          </ac:spMkLst>
        </pc:spChg>
      </pc:sldChg>
      <pc:sldChg chg="modSp new mod">
        <pc:chgData name="Ludmila Lešková" userId="aecfe3ac6dad4fb4" providerId="LiveId" clId="{A26DC83F-2226-4201-A8D1-ADB83018127E}" dt="2023-04-11T10:12:08.930" v="1523" actId="5793"/>
        <pc:sldMkLst>
          <pc:docMk/>
          <pc:sldMk cId="266474032" sldId="264"/>
        </pc:sldMkLst>
        <pc:spChg chg="mod">
          <ac:chgData name="Ludmila Lešková" userId="aecfe3ac6dad4fb4" providerId="LiveId" clId="{A26DC83F-2226-4201-A8D1-ADB83018127E}" dt="2023-04-11T10:02:52.459" v="1470" actId="20577"/>
          <ac:spMkLst>
            <pc:docMk/>
            <pc:sldMk cId="266474032" sldId="264"/>
            <ac:spMk id="2" creationId="{61383085-D722-D644-1432-988E3D098E01}"/>
          </ac:spMkLst>
        </pc:spChg>
        <pc:spChg chg="mod">
          <ac:chgData name="Ludmila Lešková" userId="aecfe3ac6dad4fb4" providerId="LiveId" clId="{A26DC83F-2226-4201-A8D1-ADB83018127E}" dt="2023-04-11T10:12:08.930" v="1523" actId="5793"/>
          <ac:spMkLst>
            <pc:docMk/>
            <pc:sldMk cId="266474032" sldId="264"/>
            <ac:spMk id="3" creationId="{03379BDE-6FC0-99F1-EC22-59B2A395454C}"/>
          </ac:spMkLst>
        </pc:spChg>
      </pc:sldChg>
      <pc:sldChg chg="modSp new mod">
        <pc:chgData name="Ludmila Lešková" userId="aecfe3ac6dad4fb4" providerId="LiveId" clId="{A26DC83F-2226-4201-A8D1-ADB83018127E}" dt="2023-04-11T10:19:13.038" v="1566" actId="5793"/>
        <pc:sldMkLst>
          <pc:docMk/>
          <pc:sldMk cId="1892583734" sldId="265"/>
        </pc:sldMkLst>
        <pc:spChg chg="mod">
          <ac:chgData name="Ludmila Lešková" userId="aecfe3ac6dad4fb4" providerId="LiveId" clId="{A26DC83F-2226-4201-A8D1-ADB83018127E}" dt="2023-04-11T10:12:37.550" v="1559" actId="20577"/>
          <ac:spMkLst>
            <pc:docMk/>
            <pc:sldMk cId="1892583734" sldId="265"/>
            <ac:spMk id="2" creationId="{06BB5962-F5E9-2728-7C6B-9EB512CFA3AB}"/>
          </ac:spMkLst>
        </pc:spChg>
        <pc:spChg chg="mod">
          <ac:chgData name="Ludmila Lešková" userId="aecfe3ac6dad4fb4" providerId="LiveId" clId="{A26DC83F-2226-4201-A8D1-ADB83018127E}" dt="2023-04-11T10:19:13.038" v="1566" actId="5793"/>
          <ac:spMkLst>
            <pc:docMk/>
            <pc:sldMk cId="1892583734" sldId="265"/>
            <ac:spMk id="3" creationId="{F504722D-5AFD-B7B6-E750-43BA987EA0B4}"/>
          </ac:spMkLst>
        </pc:spChg>
      </pc:sldChg>
      <pc:sldMasterChg chg="add del addSldLayout delSldLayout">
        <pc:chgData name="Ludmila Lešková" userId="aecfe3ac6dad4fb4" providerId="LiveId" clId="{A26DC83F-2226-4201-A8D1-ADB83018127E}" dt="2023-04-11T09:22:15.857" v="6" actId="26606"/>
        <pc:sldMasterMkLst>
          <pc:docMk/>
          <pc:sldMasterMk cId="3647281959" sldId="2147483684"/>
        </pc:sldMasterMkLst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452207828" sldId="2147483685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1796121799" sldId="2147483686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2264465542" sldId="2147483687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2955457104" sldId="2147483688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2904667818" sldId="2147483689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4159857987" sldId="2147483690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1643760878" sldId="2147483691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1169340117" sldId="2147483692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906642791" sldId="2147483693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3299924927" sldId="2147483694"/>
          </pc:sldLayoutMkLst>
        </pc:sldLayoutChg>
        <pc:sldLayoutChg chg="add del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3647281959" sldId="2147483684"/>
            <pc:sldLayoutMk cId="2529266526" sldId="2147483695"/>
          </pc:sldLayoutMkLst>
        </pc:sldLayoutChg>
      </pc:sldMasterChg>
      <pc:sldMasterChg chg="add del addSldLayout delSldLayout">
        <pc:chgData name="Ludmila Lešková" userId="aecfe3ac6dad4fb4" providerId="LiveId" clId="{A26DC83F-2226-4201-A8D1-ADB83018127E}" dt="2023-04-11T09:22:15.808" v="5" actId="26606"/>
        <pc:sldMasterMkLst>
          <pc:docMk/>
          <pc:sldMasterMk cId="838053551" sldId="2147483735"/>
        </pc:sldMasterMkLst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3571319480" sldId="2147483724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3986514518" sldId="2147483725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2343528783" sldId="2147483726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2551292686" sldId="2147483727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3349956029" sldId="2147483728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2370650604" sldId="2147483729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4275250775" sldId="2147483730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242654091" sldId="2147483731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626326739" sldId="2147483732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2145327265" sldId="2147483733"/>
          </pc:sldLayoutMkLst>
        </pc:sldLayoutChg>
        <pc:sldLayoutChg chg="add del">
          <pc:chgData name="Ludmila Lešková" userId="aecfe3ac6dad4fb4" providerId="LiveId" clId="{A26DC83F-2226-4201-A8D1-ADB83018127E}" dt="2023-04-11T09:22:15.808" v="5" actId="26606"/>
          <pc:sldLayoutMkLst>
            <pc:docMk/>
            <pc:sldMasterMk cId="838053551" sldId="2147483735"/>
            <pc:sldLayoutMk cId="3100143376" sldId="2147483734"/>
          </pc:sldLayoutMkLst>
        </pc:sldLayoutChg>
      </pc:sldMasterChg>
      <pc:sldMasterChg chg="add addSldLayout">
        <pc:chgData name="Ludmila Lešková" userId="aecfe3ac6dad4fb4" providerId="LiveId" clId="{A26DC83F-2226-4201-A8D1-ADB83018127E}" dt="2023-04-11T09:22:15.857" v="6" actId="26606"/>
        <pc:sldMasterMkLst>
          <pc:docMk/>
          <pc:sldMasterMk cId="1226069692" sldId="2147483787"/>
        </pc:sldMasterMkLst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1825081478" sldId="2147483776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3961064579" sldId="2147483777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599550311" sldId="2147483778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1114105111" sldId="2147483779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597485376" sldId="2147483780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790298349" sldId="2147483781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3478315751" sldId="2147483782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2524632119" sldId="2147483783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3919618034" sldId="2147483784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1484236511" sldId="2147483785"/>
          </pc:sldLayoutMkLst>
        </pc:sldLayoutChg>
        <pc:sldLayoutChg chg="add">
          <pc:chgData name="Ludmila Lešková" userId="aecfe3ac6dad4fb4" providerId="LiveId" clId="{A26DC83F-2226-4201-A8D1-ADB83018127E}" dt="2023-04-11T09:22:15.857" v="6" actId="26606"/>
          <pc:sldLayoutMkLst>
            <pc:docMk/>
            <pc:sldMasterMk cId="1226069692" sldId="2147483787"/>
            <pc:sldLayoutMk cId="3171914963" sldId="214748378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31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0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9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1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1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8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6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6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0" r:id="rId6"/>
    <p:sldLayoutId id="2147483776" r:id="rId7"/>
    <p:sldLayoutId id="2147483777" r:id="rId8"/>
    <p:sldLayoutId id="2147483778" r:id="rId9"/>
    <p:sldLayoutId id="2147483779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9yUw81pj8U" TargetMode="External"/><Relationship Id="rId2" Type="http://schemas.openxmlformats.org/officeDocument/2006/relationships/hyperlink" Target="https://www.youtube.com/watch?v=NLgpjPjydX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odrykonik.cz/blog/redakce/article/spravna-manipulace-s-miminkem-ovlivni-je-cibwd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12648FF4-94A6-30DE-3D65-DB1E8F9613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088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25A690-A929-32B1-495C-9FF9D8951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cs-CZ" sz="4800" dirty="0"/>
              <a:t>Bezpečná manipulace s kojencem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623C54-E180-DF50-F282-45111DBBA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cs-CZ" sz="200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333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CBD08-331C-ED45-4A3E-D0BCBF214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měsíc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39A8E-5AEF-2911-AD33-CF38B0376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Důležitý milník psychomotorického vývoje miminka</a:t>
            </a:r>
          </a:p>
          <a:p>
            <a:r>
              <a:rPr lang="cs-CZ" dirty="0"/>
              <a:t>Dovednosti = základním stavebním kamenem pro další vývoj držení těla</a:t>
            </a:r>
          </a:p>
          <a:p>
            <a:r>
              <a:rPr lang="cs-CZ" dirty="0"/>
              <a:t>Aktivnější, vydává zvuky, delší dobu fixuje pohled, pase koníčky</a:t>
            </a:r>
          </a:p>
          <a:p>
            <a:r>
              <a:rPr lang="cs-CZ" dirty="0"/>
              <a:t>Zvedá nohy, udrží je nad podložkou současně</a:t>
            </a:r>
          </a:p>
          <a:p>
            <a:r>
              <a:rPr lang="cs-CZ" dirty="0"/>
              <a:t>Souhra oko-ruka</a:t>
            </a:r>
          </a:p>
          <a:p>
            <a:r>
              <a:rPr lang="cs-CZ" dirty="0"/>
              <a:t>Dávat miminko na bříško</a:t>
            </a:r>
          </a:p>
          <a:p>
            <a:r>
              <a:rPr lang="cs-CZ" dirty="0"/>
              <a:t>Hračky dávat před něj – možnost uchopení</a:t>
            </a:r>
          </a:p>
        </p:txBody>
      </p:sp>
    </p:spTree>
    <p:extLst>
      <p:ext uri="{BB962C8B-B14F-4D97-AF65-F5344CB8AC3E}">
        <p14:creationId xmlns:p14="http://schemas.microsoft.com/office/powerpoint/2010/main" val="179700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D65A1-0665-9448-B89B-30BB28F2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a 5. měsíc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0BA91-870F-43F4-D545-B5EB80829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 uchopit nabízený předmět</a:t>
            </a:r>
          </a:p>
          <a:p>
            <a:r>
              <a:rPr lang="cs-CZ" dirty="0"/>
              <a:t>Otočení ze zad na bok – motivace = hračka</a:t>
            </a:r>
          </a:p>
          <a:p>
            <a:r>
              <a:rPr lang="cs-CZ" dirty="0"/>
              <a:t>Na bříšku – vzor letadla </a:t>
            </a:r>
          </a:p>
          <a:p>
            <a:r>
              <a:rPr lang="cs-CZ" dirty="0"/>
              <a:t>Souhra oko-ruka-ústa (prohlíží si ruce, vkládá je do úst)</a:t>
            </a:r>
          </a:p>
          <a:p>
            <a:r>
              <a:rPr lang="cs-CZ" dirty="0"/>
              <a:t>Rozhodně neposazovat</a:t>
            </a:r>
          </a:p>
        </p:txBody>
      </p:sp>
      <p:pic>
        <p:nvPicPr>
          <p:cNvPr id="5" name="Obrázek 4" descr="Obsah obrázku dítě, novorozenec, text, batole&#10;&#10;Popis byl vytvořen automaticky">
            <a:extLst>
              <a:ext uri="{FF2B5EF4-FFF2-40B4-BE49-F238E27FC236}">
                <a16:creationId xmlns:a16="http://schemas.microsoft.com/office/drawing/2014/main" id="{333F8E04-1757-FAB0-273E-7CA3D631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629" y="0"/>
            <a:ext cx="4801771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1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B81B4-C65C-53FB-913B-DD74776C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měsíc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C6861-3223-75C6-3C75-9AE828F8B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Otáčí se ze zad na bříško – pozor na pády z výšky!!</a:t>
            </a:r>
          </a:p>
          <a:p>
            <a:r>
              <a:rPr lang="cs-CZ" dirty="0"/>
              <a:t>Začíná žvatlat</a:t>
            </a:r>
          </a:p>
          <a:p>
            <a:r>
              <a:rPr lang="cs-CZ" dirty="0"/>
              <a:t>Období druhého vzpřímení (pohled z druhého patra, na bříšku má natažené ruce, jednou rukou dokáže uchopit hračku)</a:t>
            </a:r>
          </a:p>
          <a:p>
            <a:r>
              <a:rPr lang="cs-CZ" dirty="0" err="1"/>
              <a:t>Pivotování</a:t>
            </a:r>
            <a:r>
              <a:rPr lang="cs-CZ" dirty="0"/>
              <a:t> – na břiše se otáčí kolem vlastní osy</a:t>
            </a:r>
          </a:p>
          <a:p>
            <a:r>
              <a:rPr lang="cs-CZ" dirty="0"/>
              <a:t>Neposazovat – pohybový aparát není připravený a může dojít k opoždění dalšího vývoje</a:t>
            </a:r>
          </a:p>
          <a:p>
            <a:r>
              <a:rPr lang="cs-CZ" dirty="0"/>
              <a:t>PÁDY!!</a:t>
            </a:r>
          </a:p>
        </p:txBody>
      </p:sp>
    </p:spTree>
    <p:extLst>
      <p:ext uri="{BB962C8B-B14F-4D97-AF65-F5344CB8AC3E}">
        <p14:creationId xmlns:p14="http://schemas.microsoft.com/office/powerpoint/2010/main" val="416243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88A2A-E85A-D84D-6355-EE092C23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a 8. měsíc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1E3EB-8D1A-EBA9-E51A-BE68019DE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Otáčení ze zad na bříško a zpět</a:t>
            </a:r>
          </a:p>
          <a:p>
            <a:r>
              <a:rPr lang="cs-CZ" dirty="0"/>
              <a:t>D začíná lákat prostor nad sebou – z polohy na boku se opírá o loket = nízký šikmý sed</a:t>
            </a:r>
          </a:p>
          <a:p>
            <a:r>
              <a:rPr lang="cs-CZ" dirty="0"/>
              <a:t>Zdokonalování jemné motoriky – opozice palce</a:t>
            </a:r>
          </a:p>
          <a:p>
            <a:r>
              <a:rPr lang="cs-CZ" dirty="0"/>
              <a:t>Rozvíjí se řeč (zdvojuje slabiky </a:t>
            </a:r>
            <a:r>
              <a:rPr lang="cs-CZ" dirty="0" err="1"/>
              <a:t>mámá</a:t>
            </a:r>
            <a:r>
              <a:rPr lang="cs-CZ" dirty="0"/>
              <a:t>)</a:t>
            </a:r>
          </a:p>
          <a:p>
            <a:r>
              <a:rPr lang="cs-CZ" dirty="0"/>
              <a:t>Reaguje na oslovení</a:t>
            </a:r>
          </a:p>
          <a:p>
            <a:r>
              <a:rPr lang="cs-CZ" dirty="0"/>
              <a:t>Výská </a:t>
            </a:r>
          </a:p>
        </p:txBody>
      </p:sp>
      <p:pic>
        <p:nvPicPr>
          <p:cNvPr id="7" name="Obrázek 6" descr="Obsah obrázku Lidská tvář, osoba, oblečení, dítě&#10;&#10;Popis byl vytvořen automaticky">
            <a:extLst>
              <a:ext uri="{FF2B5EF4-FFF2-40B4-BE49-F238E27FC236}">
                <a16:creationId xmlns:a16="http://schemas.microsoft.com/office/drawing/2014/main" id="{9FEA1900-6CE1-BB2E-CE09-C1AD08B76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069" y="3429000"/>
            <a:ext cx="3694177" cy="369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8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D2F9-25EA-E6A0-7DF8-615411B7C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Lezení po čtyřech (7. a 9. měsíc)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BAB39-42AE-3A89-8535-1BABC3BF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Lezení po čtyřech je jeden z nejzdravějších pohybů</a:t>
            </a:r>
          </a:p>
          <a:p>
            <a:r>
              <a:rPr lang="cs-CZ" dirty="0"/>
              <a:t>Dochází k efektivnímu posilování svalů trupu, rozvoji propojení mozkových hemisfér</a:t>
            </a:r>
          </a:p>
          <a:p>
            <a:r>
              <a:rPr lang="cs-CZ" dirty="0"/>
              <a:t>Lezoucí děti si samy srovnávají drobné nedokonalosti pohybového vývoje, jsou si samy sobě terapeuty</a:t>
            </a:r>
          </a:p>
          <a:p>
            <a:r>
              <a:rPr lang="cs-CZ" dirty="0" err="1"/>
              <a:t>Tulenění</a:t>
            </a:r>
            <a:r>
              <a:rPr lang="cs-CZ" dirty="0"/>
              <a:t> – pohyb vpřed, přitažení pouze o ruce, nohy se pohybu neúčastní</a:t>
            </a:r>
          </a:p>
          <a:p>
            <a:r>
              <a:rPr lang="cs-CZ" dirty="0"/>
              <a:t>Plazení – není součástí ideálního psychomotorického vývoje (náhrada za lezení)</a:t>
            </a:r>
          </a:p>
        </p:txBody>
      </p:sp>
    </p:spTree>
    <p:extLst>
      <p:ext uri="{BB962C8B-B14F-4D97-AF65-F5344CB8AC3E}">
        <p14:creationId xmlns:p14="http://schemas.microsoft.com/office/powerpoint/2010/main" val="250054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98C5F-A331-71DE-EDDA-7F74D26B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pro období lezení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02918-666E-EA6F-F1F2-FF28D072F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26971"/>
            <a:ext cx="10168128" cy="3694176"/>
          </a:xfrm>
        </p:spPr>
        <p:txBody>
          <a:bodyPr/>
          <a:lstStyle/>
          <a:p>
            <a:r>
              <a:rPr lang="cs-CZ" dirty="0"/>
              <a:t>Zajistit neklouzavý povrch</a:t>
            </a:r>
          </a:p>
          <a:p>
            <a:r>
              <a:rPr lang="cs-CZ" dirty="0"/>
              <a:t>Volné oblečení</a:t>
            </a:r>
          </a:p>
          <a:p>
            <a:r>
              <a:rPr lang="cs-CZ" dirty="0"/>
              <a:t>Zajistit pobyt na zemi zajímavý</a:t>
            </a:r>
          </a:p>
          <a:p>
            <a:r>
              <a:rPr lang="cs-CZ" dirty="0"/>
              <a:t>Neurychlovat přirozený psychomotorický vývoj (posazování do chodítek – problém s lezením)</a:t>
            </a:r>
          </a:p>
        </p:txBody>
      </p:sp>
      <p:pic>
        <p:nvPicPr>
          <p:cNvPr id="5" name="Obrázek 4" descr="Obsah obrázku interiér, dítě, chlapec, hrát si&#10;&#10;Popis byl vytvořen automaticky">
            <a:extLst>
              <a:ext uri="{FF2B5EF4-FFF2-40B4-BE49-F238E27FC236}">
                <a16:creationId xmlns:a16="http://schemas.microsoft.com/office/drawing/2014/main" id="{13CDE449-AC4C-B23B-57FA-2C9376F52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272" y="4440174"/>
            <a:ext cx="3223768" cy="241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27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B8224-7FE3-0567-6E36-DD97F902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410BD9-DB9F-E6A0-D10E-E9D7E665B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Volný sed – když se D posadí vlastními silami přes šikmý sed nebo z polohy na čtyřech</a:t>
            </a:r>
          </a:p>
          <a:p>
            <a:r>
              <a:rPr lang="cs-CZ" dirty="0"/>
              <a:t>Jak pomoci do sedu – miminka – pokládání na bříško, podpora </a:t>
            </a:r>
            <a:r>
              <a:rPr lang="cs-CZ" dirty="0" err="1"/>
              <a:t>pivotování</a:t>
            </a:r>
            <a:endParaRPr lang="cs-CZ" dirty="0"/>
          </a:p>
          <a:p>
            <a:r>
              <a:rPr lang="cs-CZ" dirty="0"/>
              <a:t>Předčasné posazování – přetěžování páteře a kloubů, fixování špatných pohybových stereotypů, zpomalení dalšího pohybového vývoje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261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420ED-C55E-58F8-D561-0084F389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F0C9E-DC06-DF8C-BDB4-55156948B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Sed do W – sed mezi patami</a:t>
            </a:r>
          </a:p>
          <a:p>
            <a:r>
              <a:rPr lang="cs-CZ" dirty="0"/>
              <a:t>Příčina – porucha koordinace trupového svalstva (oslabení břišních svalů)</a:t>
            </a:r>
          </a:p>
          <a:p>
            <a:r>
              <a:rPr lang="cs-CZ" dirty="0"/>
              <a:t>Dlouhodobé: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Prohlubuje se svalová nerovnováha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Oslabení středu těla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Zkracování svalů zadní strany stehen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Útlum rozvoje rovnovážných reakcí – horší stabilita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Potíže s grafomotorikou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396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EF240-FBA4-4002-40FE-AD7C00B55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Stoj a chůze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C3CFF-710D-8337-6A80-EDE34DF8D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Stoj předchází chůzi</a:t>
            </a:r>
          </a:p>
          <a:p>
            <a:r>
              <a:rPr lang="cs-CZ" dirty="0"/>
              <a:t>cca kolem prvního roku věku – chycení za vyvýšené místo, nejdříve opora obou rukou</a:t>
            </a:r>
          </a:p>
          <a:p>
            <a:r>
              <a:rPr lang="cs-CZ" dirty="0"/>
              <a:t>Obcházení okolo nábytku – několik týdnů i měsíců – skvělé pro svaly chodidel, zlepšení koordinace a posílení svalů pánve a trupu</a:t>
            </a:r>
          </a:p>
          <a:p>
            <a:r>
              <a:rPr lang="cs-CZ" dirty="0"/>
              <a:t>Samostatná chůze – D umí samo stát, ale také se zastavit a změnit směr</a:t>
            </a:r>
          </a:p>
        </p:txBody>
      </p:sp>
    </p:spTree>
    <p:extLst>
      <p:ext uri="{BB962C8B-B14F-4D97-AF65-F5344CB8AC3E}">
        <p14:creationId xmlns:p14="http://schemas.microsoft.com/office/powerpoint/2010/main" val="317024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59751-6B5C-1BAD-3622-1EDBE1C65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Stoj a chůze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78EDF-B124-CCB7-F7F3-C4914A51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Nesnažit se D v chůzi pomáhat</a:t>
            </a:r>
          </a:p>
          <a:p>
            <a:r>
              <a:rPr lang="cs-CZ" dirty="0"/>
              <a:t>Nepoužívejte chodítka – zpomaluje vývoj, přetěžuje se páteř, kyčelní klouby jsou v nevhodném postavení</a:t>
            </a:r>
          </a:p>
          <a:p>
            <a:r>
              <a:rPr lang="cs-CZ" dirty="0"/>
              <a:t>Nespěchejte s obouváním botiček – pokud nechodí samostatně venku, lépe se posilují všechny potřebné svaly (ponožky s </a:t>
            </a:r>
            <a:r>
              <a:rPr lang="cs-CZ" dirty="0" err="1"/>
              <a:t>protiskluzem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665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E0C1F-DAA5-AEB7-3EFB-CC69811AD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Bezpečná manipulace s kojencem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D19DD-3CDA-4817-4461-6A99BFAF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  <a:p>
            <a:r>
              <a:rPr lang="cs-CZ" dirty="0"/>
              <a:t>Čím mladší D, tím větší vliv má na něj manipulace</a:t>
            </a:r>
          </a:p>
          <a:p>
            <a:r>
              <a:rPr lang="cs-CZ" dirty="0"/>
              <a:t>Manipulace: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Šetrná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Jemná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NE rychlé, prudké pohyby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Klidná </a:t>
            </a:r>
          </a:p>
        </p:txBody>
      </p:sp>
    </p:spTree>
    <p:extLst>
      <p:ext uri="{BB962C8B-B14F-4D97-AF65-F5344CB8AC3E}">
        <p14:creationId xmlns:p14="http://schemas.microsoft.com/office/powerpoint/2010/main" val="2787706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44953-8388-6A62-C0FD-77FB7F13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Sy</a:t>
            </a:r>
            <a:r>
              <a:rPr lang="cs-CZ" dirty="0"/>
              <a:t> třeseného dítěte (</a:t>
            </a:r>
            <a:r>
              <a:rPr lang="cs-CZ" dirty="0" err="1"/>
              <a:t>shaken</a:t>
            </a:r>
            <a:r>
              <a:rPr lang="cs-CZ" dirty="0"/>
              <a:t> baby syndrome)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BBCB4-6219-8FCF-4BC6-9ECBFC9DA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Vážná poranění mozku</a:t>
            </a:r>
          </a:p>
          <a:p>
            <a:r>
              <a:rPr lang="cs-CZ" dirty="0"/>
              <a:t>Forma fyzického týrání</a:t>
            </a:r>
          </a:p>
          <a:p>
            <a:r>
              <a:rPr lang="cs-CZ" dirty="0"/>
              <a:t>Ohroženi děti do dvou let věku</a:t>
            </a:r>
          </a:p>
          <a:p>
            <a:r>
              <a:rPr lang="cs-CZ" dirty="0"/>
              <a:t>Může ohrozit život D</a:t>
            </a:r>
          </a:p>
          <a:p>
            <a:r>
              <a:rPr lang="cs-CZ" dirty="0"/>
              <a:t>Vznik – frustrace rodičů – křik D</a:t>
            </a:r>
          </a:p>
        </p:txBody>
      </p:sp>
    </p:spTree>
    <p:extLst>
      <p:ext uri="{BB962C8B-B14F-4D97-AF65-F5344CB8AC3E}">
        <p14:creationId xmlns:p14="http://schemas.microsoft.com/office/powerpoint/2010/main" val="620891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66DA3-DD55-81D7-AE78-A2E52F98C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3EEDC6-F871-B0BE-E38B-DE68CBBDE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Nereálná očekávání od miminka</a:t>
            </a:r>
          </a:p>
          <a:p>
            <a:r>
              <a:rPr lang="cs-CZ" dirty="0"/>
              <a:t>Mladý, nevyzrálý rodič</a:t>
            </a:r>
          </a:p>
          <a:p>
            <a:r>
              <a:rPr lang="cs-CZ" dirty="0"/>
              <a:t>Stres</a:t>
            </a:r>
          </a:p>
          <a:p>
            <a:r>
              <a:rPr lang="cs-CZ" dirty="0"/>
              <a:t>Domácí násilí</a:t>
            </a:r>
          </a:p>
          <a:p>
            <a:r>
              <a:rPr lang="cs-CZ" dirty="0"/>
              <a:t>Alkohol, drogy</a:t>
            </a:r>
          </a:p>
          <a:p>
            <a:r>
              <a:rPr lang="cs-CZ" dirty="0"/>
              <a:t>Deprese</a:t>
            </a:r>
          </a:p>
          <a:p>
            <a:r>
              <a:rPr lang="cs-CZ" dirty="0"/>
              <a:t>Nestabilní rodinná situace</a:t>
            </a:r>
          </a:p>
        </p:txBody>
      </p:sp>
    </p:spTree>
    <p:extLst>
      <p:ext uri="{BB962C8B-B14F-4D97-AF65-F5344CB8AC3E}">
        <p14:creationId xmlns:p14="http://schemas.microsoft.com/office/powerpoint/2010/main" val="3793508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7522F-0B37-2682-BB57-9F156C06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STD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0B15C-45E5-6910-FD5C-715119A91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Slabé svaly na krku -- &gt; neudržení hlavičky </a:t>
            </a:r>
            <a:r>
              <a:rPr lang="cs-CZ" dirty="0">
                <a:sym typeface="Wingdings" panose="05000000000000000000" pitchFamily="2" charset="2"/>
              </a:rPr>
              <a:t>  pohyb nahoru, dolů  nekontrolovatelný pohyb mozku  poškození cév, nervů</a:t>
            </a:r>
          </a:p>
          <a:p>
            <a:r>
              <a:rPr lang="cs-CZ" dirty="0">
                <a:sym typeface="Wingdings" panose="05000000000000000000" pitchFamily="2" charset="2"/>
              </a:rPr>
              <a:t>Subdurální krvácení</a:t>
            </a:r>
          </a:p>
          <a:p>
            <a:r>
              <a:rPr lang="cs-CZ" dirty="0">
                <a:sym typeface="Wingdings" panose="05000000000000000000" pitchFamily="2" charset="2"/>
              </a:rPr>
              <a:t>Krvácení do mozku</a:t>
            </a:r>
          </a:p>
          <a:p>
            <a:r>
              <a:rPr lang="cs-CZ" dirty="0">
                <a:sym typeface="Wingdings" panose="05000000000000000000" pitchFamily="2" charset="2"/>
              </a:rPr>
              <a:t>Otok mozku</a:t>
            </a:r>
          </a:p>
          <a:p>
            <a:r>
              <a:rPr lang="cs-CZ" dirty="0">
                <a:sym typeface="Wingdings" panose="05000000000000000000" pitchFamily="2" charset="2"/>
              </a:rPr>
              <a:t>Krvácení do sítnice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26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8C853-2302-2BB1-C0B3-744E0F53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projevy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7C6AC-2462-D624-A1E9-E6FB65336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Různé, nenápadné až těžká traumata</a:t>
            </a:r>
          </a:p>
          <a:p>
            <a:r>
              <a:rPr lang="cs-CZ" dirty="0"/>
              <a:t>Mírné – podrážděnost, malátnost, zvracení, nechutenství</a:t>
            </a:r>
          </a:p>
          <a:p>
            <a:r>
              <a:rPr lang="cs-CZ" dirty="0"/>
              <a:t>Závažné – bezvědomí, problémy s dýcháním, krvácení, ochrnutí, zlomeniny kostí, neschopnost soustředit se na objekt, zvednout hlavičku, modřiny, popáleniny</a:t>
            </a:r>
          </a:p>
          <a:p>
            <a:r>
              <a:rPr lang="cs-CZ" dirty="0"/>
              <a:t>Následky – problémy s viděním a sluchem, epilepsie, DMO, ztuhnutí svalů, mentální postižení (nemluví), poruchy učení, chování, smrt</a:t>
            </a:r>
          </a:p>
        </p:txBody>
      </p:sp>
    </p:spTree>
    <p:extLst>
      <p:ext uri="{BB962C8B-B14F-4D97-AF65-F5344CB8AC3E}">
        <p14:creationId xmlns:p14="http://schemas.microsoft.com/office/powerpoint/2010/main" val="226659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44B9F-D655-AF9C-FD68-F9D5F01A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3F685-3DCC-A8FC-CF45-E26AF5DA9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CT – krvácení</a:t>
            </a:r>
          </a:p>
          <a:p>
            <a:r>
              <a:rPr lang="cs-CZ" dirty="0"/>
              <a:t>MR – otok mozku</a:t>
            </a:r>
          </a:p>
          <a:p>
            <a:r>
              <a:rPr lang="cs-CZ" dirty="0"/>
              <a:t>RTG lebky</a:t>
            </a:r>
          </a:p>
          <a:p>
            <a:r>
              <a:rPr lang="cs-CZ" dirty="0"/>
              <a:t>Oční vyšetření</a:t>
            </a:r>
          </a:p>
          <a:p>
            <a:r>
              <a:rPr lang="cs-CZ" dirty="0"/>
              <a:t>Krevní testy</a:t>
            </a:r>
          </a:p>
        </p:txBody>
      </p:sp>
    </p:spTree>
    <p:extLst>
      <p:ext uri="{BB962C8B-B14F-4D97-AF65-F5344CB8AC3E}">
        <p14:creationId xmlns:p14="http://schemas.microsoft.com/office/powerpoint/2010/main" val="1124020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83085-D722-D644-1432-988E3D0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Bezpečná 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79BDE-6FC0-99F1-EC22-59B2A395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dobré se se řídit zásadou čtyř N: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Nikdy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Nedělám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Nic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za Ně</a:t>
            </a:r>
          </a:p>
        </p:txBody>
      </p:sp>
    </p:spTree>
    <p:extLst>
      <p:ext uri="{BB962C8B-B14F-4D97-AF65-F5344CB8AC3E}">
        <p14:creationId xmlns:p14="http://schemas.microsoft.com/office/powerpoint/2010/main" val="266474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B5962-F5E9-2728-7C6B-9EB512CF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Bezpečná manipulace s kojencem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4722D-5AFD-B7B6-E750-43BA987EA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https://www.youtube.com/watch?v=NLgpjPjydX0</a:t>
            </a:r>
            <a:endParaRPr lang="cs-CZ" dirty="0"/>
          </a:p>
          <a:p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https://www.youtube.com/watch?v=t9yUw81pj8U</a:t>
            </a:r>
            <a:endParaRPr lang="cs-CZ" dirty="0"/>
          </a:p>
          <a:p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https://www.modrykonik.cz/blog/redakce/article/spravna-manipulace-s-miminkem-ovlivni-je-cibwdl/</a:t>
            </a:r>
            <a:endParaRPr lang="cs-CZ" dirty="0"/>
          </a:p>
          <a:p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KAČÍRKOVÁ, Michaela a RYBOVÁ, Zuzana. </a:t>
            </a:r>
            <a:r>
              <a:rPr lang="cs-CZ" b="0" i="1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Pohybový vývoj dítěte s láskou a respektem: fyzioterapeutky dětem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 </a:t>
            </a:r>
            <a:r>
              <a:rPr lang="cs-CZ" b="0" i="1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Esence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Praha: </a:t>
            </a:r>
            <a:r>
              <a:rPr lang="cs-CZ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Euromedia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Group, 2022. ISBN 978-80-242-8004-2.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58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41AA5-7980-C478-4F52-4F63DA334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dítěti neprospívá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479C1-B03E-FD91-BFD7-09962AB7D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bříško jen občas, vždyť to vždycky propláče</a:t>
            </a:r>
          </a:p>
          <a:p>
            <a:r>
              <a:rPr lang="cs-CZ" dirty="0"/>
              <a:t>V lehátku a sedačce se mu líbí, tak proč mu to nedopřát</a:t>
            </a:r>
          </a:p>
          <a:p>
            <a:r>
              <a:rPr lang="cs-CZ" dirty="0"/>
              <a:t>Při chování ho nosíme ve vzpřímené poloze</a:t>
            </a:r>
          </a:p>
          <a:p>
            <a:r>
              <a:rPr lang="cs-CZ" dirty="0"/>
              <a:t>Přitahuje se do sedu, tak ať sedí</a:t>
            </a:r>
          </a:p>
          <a:p>
            <a:r>
              <a:rPr lang="cs-CZ" dirty="0"/>
              <a:t>Lézt nechce, tak ho učíme rovnou chodit</a:t>
            </a:r>
          </a:p>
          <a:p>
            <a:r>
              <a:rPr lang="cs-CZ" dirty="0"/>
              <a:t>D stojí u nábytku, raději mu pomůžeme dolů</a:t>
            </a:r>
          </a:p>
          <a:p>
            <a:r>
              <a:rPr lang="cs-CZ" dirty="0"/>
              <a:t>D obchází nábytek, tak budeme trénovat krůčky voděním za ruce</a:t>
            </a:r>
          </a:p>
          <a:p>
            <a:r>
              <a:rPr lang="cs-CZ" dirty="0"/>
              <a:t>Pořídíme si chodítko</a:t>
            </a:r>
          </a:p>
        </p:txBody>
      </p:sp>
    </p:spTree>
    <p:extLst>
      <p:ext uri="{BB962C8B-B14F-4D97-AF65-F5344CB8AC3E}">
        <p14:creationId xmlns:p14="http://schemas.microsoft.com/office/powerpoint/2010/main" val="357216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6DA9C-BEDA-F6D8-6323-9D043E1F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dítěti neprospívá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9E8FA-FEF2-A66E-4495-4CF32E119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Předčasné posazování</a:t>
            </a:r>
          </a:p>
          <a:p>
            <a:r>
              <a:rPr lang="cs-CZ" dirty="0"/>
              <a:t>Pasivní postavování a tahání za ruce</a:t>
            </a:r>
          </a:p>
          <a:p>
            <a:r>
              <a:rPr lang="cs-CZ" dirty="0"/>
              <a:t>Chodítka</a:t>
            </a:r>
          </a:p>
          <a:p>
            <a:r>
              <a:rPr lang="cs-CZ" dirty="0" err="1"/>
              <a:t>Visítka</a:t>
            </a:r>
            <a:endParaRPr lang="cs-CZ" dirty="0"/>
          </a:p>
          <a:p>
            <a:r>
              <a:rPr lang="cs-CZ" dirty="0"/>
              <a:t>Předčasné posazování do sportovního kočárku</a:t>
            </a:r>
          </a:p>
          <a:p>
            <a:r>
              <a:rPr lang="cs-CZ" dirty="0"/>
              <a:t>Preventivní široké balení</a:t>
            </a:r>
          </a:p>
          <a:p>
            <a:r>
              <a:rPr lang="cs-CZ" dirty="0"/>
              <a:t>Polštářky a peřinky v postýlce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96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836A9-E8EF-FFF6-7470-F1207FC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95C10-460D-525F-93ED-A6A84EE55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848" y="2478024"/>
            <a:ext cx="10168128" cy="3694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Vhodné:                                                                      Nevhodné:</a:t>
            </a:r>
          </a:p>
          <a:p>
            <a:r>
              <a:rPr lang="cs-CZ" dirty="0"/>
              <a:t>Hnízdečka                                                                Autosedačka</a:t>
            </a:r>
          </a:p>
          <a:p>
            <a:r>
              <a:rPr lang="cs-CZ" dirty="0"/>
              <a:t>Koše na miminka                                                     Lehátka, </a:t>
            </a:r>
            <a:r>
              <a:rPr lang="cs-CZ" dirty="0" err="1"/>
              <a:t>houpátka</a:t>
            </a:r>
            <a:endParaRPr lang="cs-CZ" dirty="0"/>
          </a:p>
          <a:p>
            <a:r>
              <a:rPr lang="cs-CZ" dirty="0"/>
              <a:t>Zavinovačka</a:t>
            </a:r>
          </a:p>
          <a:p>
            <a:r>
              <a:rPr lang="cs-CZ" dirty="0"/>
              <a:t>Pomůcky k polohování</a:t>
            </a:r>
          </a:p>
          <a:p>
            <a:r>
              <a:rPr lang="cs-CZ" dirty="0"/>
              <a:t>Koberec</a:t>
            </a:r>
          </a:p>
          <a:p>
            <a:r>
              <a:rPr lang="cs-CZ" dirty="0"/>
              <a:t>Podložky</a:t>
            </a:r>
          </a:p>
          <a:p>
            <a:r>
              <a:rPr lang="cs-CZ" dirty="0"/>
              <a:t>Jídelní židlička</a:t>
            </a:r>
          </a:p>
        </p:txBody>
      </p:sp>
      <p:pic>
        <p:nvPicPr>
          <p:cNvPr id="5" name="Obrázek 4" descr="Obsah obrázku taška, doplňky, sníh, péřová bunda&#10;&#10;Popis byl vytvořen automaticky">
            <a:extLst>
              <a:ext uri="{FF2B5EF4-FFF2-40B4-BE49-F238E27FC236}">
                <a16:creationId xmlns:a16="http://schemas.microsoft.com/office/drawing/2014/main" id="{6A924903-D78F-F8E1-5BC3-E3CE6DB15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237" y="2630424"/>
            <a:ext cx="1585395" cy="2067907"/>
          </a:xfrm>
          <a:prstGeom prst="rect">
            <a:avLst/>
          </a:prstGeom>
        </p:spPr>
      </p:pic>
      <p:pic>
        <p:nvPicPr>
          <p:cNvPr id="7" name="Obrázek 6" descr="Obsah obrázku přeprava, sedadlo v autě, Kočárek&#10;&#10;Popis byl vytvořen automaticky">
            <a:extLst>
              <a:ext uri="{FF2B5EF4-FFF2-40B4-BE49-F238E27FC236}">
                <a16:creationId xmlns:a16="http://schemas.microsoft.com/office/drawing/2014/main" id="{8B9271CC-350E-FD31-F351-DB53C0546B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290" y="1407160"/>
            <a:ext cx="1943100" cy="1828800"/>
          </a:xfrm>
          <a:prstGeom prst="rect">
            <a:avLst/>
          </a:prstGeom>
        </p:spPr>
      </p:pic>
      <p:pic>
        <p:nvPicPr>
          <p:cNvPr id="9" name="Obrázek 8" descr="Obsah obrázku židle&#10;&#10;Popis byl vytvořen automaticky">
            <a:extLst>
              <a:ext uri="{FF2B5EF4-FFF2-40B4-BE49-F238E27FC236}">
                <a16:creationId xmlns:a16="http://schemas.microsoft.com/office/drawing/2014/main" id="{03597009-7170-A2DF-BC8D-F069507AE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095" y="4226085"/>
            <a:ext cx="2197601" cy="208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9C98D-E155-7407-BD2C-DE25F3CE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manipulace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9A34B-667F-A011-B528-485F12F28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Nepředbíhejte přirozený psychomotorický vývoj</a:t>
            </a:r>
          </a:p>
          <a:p>
            <a:r>
              <a:rPr lang="cs-CZ" dirty="0"/>
              <a:t>Vyvarujte se prudkých pohybů</a:t>
            </a:r>
          </a:p>
          <a:p>
            <a:r>
              <a:rPr lang="cs-CZ" dirty="0"/>
              <a:t>Při manipulaci dbejte na to, aby nedocházelo k záklonu hlavičky</a:t>
            </a:r>
          </a:p>
          <a:p>
            <a:r>
              <a:rPr lang="cs-CZ" dirty="0"/>
              <a:t>Dítě neuchopujte zezadu za krk</a:t>
            </a:r>
          </a:p>
          <a:p>
            <a:r>
              <a:rPr lang="cs-CZ" dirty="0"/>
              <a:t>Při manipulaci dbejte na symetričnost všech poloh</a:t>
            </a:r>
          </a:p>
          <a:p>
            <a:r>
              <a:rPr lang="cs-CZ" dirty="0"/>
              <a:t>Ve svislé poloze noste děti až tehdy, když samy zvládají polohu na všech čtyřech</a:t>
            </a:r>
          </a:p>
          <a:p>
            <a:r>
              <a:rPr lang="cs-CZ" dirty="0"/>
              <a:t>Vyhýbejte se striktně tlaku na páteř</a:t>
            </a:r>
          </a:p>
        </p:txBody>
      </p:sp>
    </p:spTree>
    <p:extLst>
      <p:ext uri="{BB962C8B-B14F-4D97-AF65-F5344CB8AC3E}">
        <p14:creationId xmlns:p14="http://schemas.microsoft.com/office/powerpoint/2010/main" val="290025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2A804-EC1A-C0F7-B079-9683FB28A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správní manipulace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0D964-4901-F1B2-08AE-E232BC877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Zvedání a pokládání miminka – nabalení, na zajíčka</a:t>
            </a:r>
          </a:p>
          <a:p>
            <a:r>
              <a:rPr lang="cs-CZ" dirty="0"/>
              <a:t>Vhodné x nevhodné polohy</a:t>
            </a:r>
          </a:p>
          <a:p>
            <a:r>
              <a:rPr lang="cs-CZ" dirty="0"/>
              <a:t>Předávání miminka jiné osobě</a:t>
            </a:r>
          </a:p>
          <a:p>
            <a:r>
              <a:rPr lang="cs-CZ" dirty="0"/>
              <a:t>Přebalování </a:t>
            </a:r>
          </a:p>
        </p:txBody>
      </p:sp>
    </p:spTree>
    <p:extLst>
      <p:ext uri="{BB962C8B-B14F-4D97-AF65-F5344CB8AC3E}">
        <p14:creationId xmlns:p14="http://schemas.microsoft.com/office/powerpoint/2010/main" val="248923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1ACBA-0F1C-4D2F-6BC2-8612BA89A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91C91-E364-96EE-C5DC-376676E5A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 blízkost rodičů</a:t>
            </a:r>
          </a:p>
          <a:p>
            <a:r>
              <a:rPr lang="cs-CZ" dirty="0"/>
              <a:t>Důležitý pocit jistoty a bezpečí</a:t>
            </a:r>
          </a:p>
          <a:p>
            <a:r>
              <a:rPr lang="cs-CZ" dirty="0"/>
              <a:t>Neumí uvolnit pěsti v rukách</a:t>
            </a:r>
          </a:p>
          <a:p>
            <a:r>
              <a:rPr lang="cs-CZ" dirty="0"/>
              <a:t>Některé D špatně snáší volný prostor – může pomoci jeho omezení – hnízdo (hlavně pro spánek)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dítě, osoba, kůže, Lidská tvář&#10;&#10;Popis byl vytvořen automaticky">
            <a:extLst>
              <a:ext uri="{FF2B5EF4-FFF2-40B4-BE49-F238E27FC236}">
                <a16:creationId xmlns:a16="http://schemas.microsoft.com/office/drawing/2014/main" id="{CDC8CE26-80D5-A9C9-79D2-3851DECBC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530" y="4486275"/>
            <a:ext cx="17907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6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10815-3F3E-7347-6C04-F1C2B8AB6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Měsíc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0B0905-7B2A-3634-1339-6F432BB4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Zajímá se o okolí</a:t>
            </a:r>
          </a:p>
          <a:p>
            <a:r>
              <a:rPr lang="cs-CZ" dirty="0"/>
              <a:t>První navazování očního kontaktu – fixuje pohled</a:t>
            </a:r>
          </a:p>
          <a:p>
            <a:r>
              <a:rPr lang="cs-CZ" dirty="0"/>
              <a:t>První úsměv</a:t>
            </a:r>
          </a:p>
          <a:p>
            <a:r>
              <a:rPr lang="cs-CZ" dirty="0"/>
              <a:t>Odeznívá novorozenecká asymetrie</a:t>
            </a:r>
          </a:p>
          <a:p>
            <a:r>
              <a:rPr lang="cs-CZ" dirty="0"/>
              <a:t>Střídá otočení hlavy na obě strany</a:t>
            </a:r>
          </a:p>
          <a:p>
            <a:r>
              <a:rPr lang="cs-CZ" dirty="0"/>
              <a:t>Na bříšku se opírá o předloktí</a:t>
            </a:r>
          </a:p>
          <a:p>
            <a:r>
              <a:rPr lang="cs-CZ" dirty="0"/>
              <a:t>Od 8 týdnů objevuje své ruce – souhra ruka-ruka, nedokáže cíleně sáhnout po hračce</a:t>
            </a:r>
          </a:p>
          <a:p>
            <a:r>
              <a:rPr lang="cs-CZ" dirty="0"/>
              <a:t>Reaguje na obličeje nejbližších</a:t>
            </a:r>
          </a:p>
        </p:txBody>
      </p:sp>
    </p:spTree>
    <p:extLst>
      <p:ext uri="{BB962C8B-B14F-4D97-AF65-F5344CB8AC3E}">
        <p14:creationId xmlns:p14="http://schemas.microsoft.com/office/powerpoint/2010/main" val="406143602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E213B"/>
      </a:dk2>
      <a:lt2>
        <a:srgbClr val="E2E2E8"/>
      </a:lt2>
      <a:accent1>
        <a:srgbClr val="9EA365"/>
      </a:accent1>
      <a:accent2>
        <a:srgbClr val="83AC59"/>
      </a:accent2>
      <a:accent3>
        <a:srgbClr val="6BAF64"/>
      </a:accent3>
      <a:accent4>
        <a:srgbClr val="5CB178"/>
      </a:accent4>
      <a:accent5>
        <a:srgbClr val="6BAD9C"/>
      </a:accent5>
      <a:accent6>
        <a:srgbClr val="5CABBA"/>
      </a:accent6>
      <a:hlink>
        <a:srgbClr val="6F69AE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214</TotalTime>
  <Words>1064</Words>
  <Application>Microsoft Office PowerPoint</Application>
  <PresentationFormat>Širokoúhlá obrazovka</PresentationFormat>
  <Paragraphs>165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Neue Haas Grotesk Text Pro</vt:lpstr>
      <vt:lpstr>Open Sans</vt:lpstr>
      <vt:lpstr>Wingdings</vt:lpstr>
      <vt:lpstr>AccentBoxVTI</vt:lpstr>
      <vt:lpstr>Bezpečná manipulace s kojencem</vt:lpstr>
      <vt:lpstr>Bezpečná manipulace s kojencem</vt:lpstr>
      <vt:lpstr>Co dítěti neprospívá</vt:lpstr>
      <vt:lpstr>Co dítěti neprospívá</vt:lpstr>
      <vt:lpstr>Pomůcky </vt:lpstr>
      <vt:lpstr>Zásady manipulace </vt:lpstr>
      <vt:lpstr>Základy správní manipulace</vt:lpstr>
      <vt:lpstr>Novorozenec</vt:lpstr>
      <vt:lpstr>2. Měsíc života</vt:lpstr>
      <vt:lpstr>3. měsíc</vt:lpstr>
      <vt:lpstr>4. a 5. měsíc</vt:lpstr>
      <vt:lpstr>6. měsíc</vt:lpstr>
      <vt:lpstr>7. a 8. měsíc</vt:lpstr>
      <vt:lpstr>Lezení po čtyřech (7. a 9. měsíc)</vt:lpstr>
      <vt:lpstr>Tipy pro období lezení</vt:lpstr>
      <vt:lpstr>Sed </vt:lpstr>
      <vt:lpstr>Sed </vt:lpstr>
      <vt:lpstr>Stoj a chůze</vt:lpstr>
      <vt:lpstr>Stoj a chůze</vt:lpstr>
      <vt:lpstr>Sy třeseného dítěte (shaken baby syndrome)</vt:lpstr>
      <vt:lpstr>Rizikové faktory</vt:lpstr>
      <vt:lpstr>Vznik STD</vt:lpstr>
      <vt:lpstr>Klinické projevy</vt:lpstr>
      <vt:lpstr>Diagnostika </vt:lpstr>
      <vt:lpstr>Bezpečná manipulace</vt:lpstr>
      <vt:lpstr>Bezpečná manipulace s kojencem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Bezpečná manipulace s kojencem</dc:title>
  <dc:creator>Martina Weberova</dc:creator>
  <cp:lastModifiedBy>Martina Weberova</cp:lastModifiedBy>
  <cp:revision>2</cp:revision>
  <dcterms:created xsi:type="dcterms:W3CDTF">2023-04-11T09:21:02Z</dcterms:created>
  <dcterms:modified xsi:type="dcterms:W3CDTF">2024-07-04T10:16:33Z</dcterms:modified>
</cp:coreProperties>
</file>